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thics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thics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thics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thics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thics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thics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thics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thics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thics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thics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thics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thics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thics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thics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thics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thics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thics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thics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thics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thics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thics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thics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thics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thics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thics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thics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thics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thics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thics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thics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thics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thics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thics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thics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thics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thics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thics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thics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thics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thics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thics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thics-pp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thics-pp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thics-pp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thics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thics-pp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thics-ppt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thics-ppt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thics-ppt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thics-ppt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thics-ppt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Ethics-ppt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Ethics-ppt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Ethics-ppt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Ethics-ppt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thics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Ethics-ppt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Ethics-ppt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Ethics-ppt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Ethics-ppt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Ethics-ppt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Ethics-ppt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Ethics-ppt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Ethics-ppt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Ethics-ppt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Ethics-ppt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thics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Ethics-ppt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Ethics-ppt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Ethics-ppt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Ethics-ppt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Ethics-ppt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Ethics-ppt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Ethics-ppt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Ethics-ppt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Ethics-ppt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Ethics-ppt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thics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Ethics-ppt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Ethics-ppt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Ethics-ppt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Ethics-ppt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Ethics-ppt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Ethics-ppt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Ethics-ppt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Ethics-ppt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Ethics-ppt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Ethics-ppt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thics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Ethics-ppt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-Ethics-ppt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-Ethics-ppt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-Ethics-ppt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-Ethics-ppt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2025-02-06T19:33:31Z</dcterms:modified>
  <cp:category/>
</cp:coreProperties>
</file>